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417-8D51-4AD9-904D-3DC86D96E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6335D-B0B5-4AD6-A83D-2FC2559D4E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CF486-3313-4CBC-8066-25B355BF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88F6C-5AB8-4A3A-B0AF-240936B6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40BD4-F880-48FE-BE62-9AF106E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BE9D4-7C51-4FB6-8C04-072DF1EF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42D763-DA4A-40A7-A454-B3C0C4CFE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F3A57-6AD0-41B3-9288-3D4B6E999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12698-2B95-4E35-BA73-EE637CBB1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2A115-A010-4C98-BA76-D56A363C4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0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217770-61F1-424B-99AC-59A7E64727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F168D9-FF41-4723-B7DA-2FB1C7E044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DEE65-1DCC-446E-AE5B-DA1883FD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5242D-D51B-4106-A19F-1F65715C4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C1E0F-69DF-4369-88AF-3D6CC3A3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1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A2C8D-E854-45A5-9169-A7BF10CB6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C0E51-896F-4E33-9E9B-3CAAFA39E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1F0A3-668F-4855-A922-96EFEC8C6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ED484-EB7D-4DE1-AD5D-2AACA0FD2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8903E-DDBE-49BE-A8C7-6F113B198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3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E6652-4F71-4B36-A206-453868188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C5F34-0EC7-4297-928E-8153AFF01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CE1C8-8B16-4DEF-831A-5A35E257F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B915D-810A-47E8-BD0A-3414C437C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B7E4E-BFB1-4675-90A1-334DD823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7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D8CE6-5631-4D25-99FC-C59503219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6A694-08E2-4759-87B5-9D1098214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C3BF59-E520-4439-BAED-248BAC5E5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0F45-9A66-4878-BE80-7369875B9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5F4DD2-6D6D-443D-8F8C-2BB0473A4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CE707B-E818-4BBC-BD7A-F9FEC968F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34426-48F2-498B-A054-565E3C3F2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57276-79B4-4B9C-80E7-67F8CA8B6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6D60C-47B8-4A6A-85CE-0E34C6905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C870F5-3D70-4B9D-AC8F-90B242E9D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21DA62-42EB-4514-B49C-60F261046F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E7FE68-0B85-4189-9D1C-90D811817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676719-9DAD-434A-9BDD-7A40014E5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545A1A-5D9D-4777-B0B6-384AAACC5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2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01A56-32A0-4146-BA36-1B9D7283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26CA2-1A53-4E89-B9F5-28A76E5FA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3C54B-97AD-4CC2-BC69-43D215BA2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880215-2FFB-474A-9B73-766C95FAD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6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549EF0-94AD-40D4-A661-1D43F958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F96F04-4C99-42EC-BC23-C0DE0311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B87B7-4A1D-4807-8357-5B7965A65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24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178E9-1C98-4651-9797-E7DE2497D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111F3-1A1D-490B-8A46-FBAB124AA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27EFE-AF63-4941-9BF2-A98DD0769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A6776-4864-43EA-9B54-99A2843FE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6D6F2-7DEE-470B-8E53-3AE40D68E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8DB0C-4E2A-45AC-95B8-561558EC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4E26E-5FB6-454D-892D-1A503024B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4D8262-9364-447D-9747-0F2C808D90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C0F22-12E0-450F-935E-C515D2C04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921AF-AA02-479B-AC97-29D7A04A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BCC978-1350-47E5-AEC5-5CA082807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D3612F-6F65-4290-B541-54ED8F40E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9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6048C-E612-4BC1-87FA-0157FB9C2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96C08-0E61-4C56-9DA2-7C8913753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73222-30C8-43ED-ABF5-76BF98138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EF473-DE1B-413B-A954-7B57885466A7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96B98-D34D-4BBF-A2EE-E1A28C3C2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9FC7E-790C-404C-B75E-3BAAA2BEB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6545-0E39-4D2D-A14A-87296491B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6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93304-E066-4834-AFCE-A885E87E70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54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Stilizarea</a:t>
            </a:r>
            <a:b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80F443-C375-437B-922B-AEF40B2FC0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Simboluri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stilizate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nt</a:t>
            </a:r>
            <a:r>
              <a:rPr lang="ro-RO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â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lnite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ţes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ătu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destinaţia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COVOARE/ CARPETE/SCOAR</a:t>
            </a:r>
            <a:r>
              <a:rPr lang="en-ZA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Ț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15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90DDC-3C38-49F1-A22A-707748B56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COARNELE BERBECULUI</a:t>
            </a:r>
            <a:endParaRPr lang="en-US" dirty="0"/>
          </a:p>
        </p:txBody>
      </p:sp>
      <p:pic>
        <p:nvPicPr>
          <p:cNvPr id="4" name="Content Placeholder 3" descr="mostenireculturala.com">
            <a:extLst>
              <a:ext uri="{FF2B5EF4-FFF2-40B4-BE49-F238E27FC236}">
                <a16:creationId xmlns:a16="http://schemas.microsoft.com/office/drawing/2014/main" id="{DCF57F13-35D1-4FA2-9F3F-1C445548A97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27" y="1801091"/>
            <a:ext cx="9102437" cy="3629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4512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A9D74-A2EE-445C-B275-6F10B7EAF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POMUL VIETII</a:t>
            </a:r>
            <a:endParaRPr lang="en-US" dirty="0"/>
          </a:p>
        </p:txBody>
      </p:sp>
      <p:pic>
        <p:nvPicPr>
          <p:cNvPr id="4" name="Content Placeholder 3" descr="mostenireculturala.com">
            <a:extLst>
              <a:ext uri="{FF2B5EF4-FFF2-40B4-BE49-F238E27FC236}">
                <a16:creationId xmlns:a16="http://schemas.microsoft.com/office/drawing/2014/main" id="{C69CA9DE-880D-46CF-8743-26484F82CDE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18" y="1551710"/>
            <a:ext cx="9213273" cy="4668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28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CCDF9-4EF4-492C-A9A4-8D94B1FD8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SOARELE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 descr="mostenireculturala.com">
            <a:extLst>
              <a:ext uri="{FF2B5EF4-FFF2-40B4-BE49-F238E27FC236}">
                <a16:creationId xmlns:a16="http://schemas.microsoft.com/office/drawing/2014/main" id="{1441E76E-A1F6-4906-A695-A83B964E8D1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55" y="2050473"/>
            <a:ext cx="6774872" cy="44424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4293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31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  Stilizarea </vt:lpstr>
      <vt:lpstr>              COARNELE BERBECULUI</vt:lpstr>
      <vt:lpstr>                           POMUL VIETII</vt:lpstr>
      <vt:lpstr>                                SOARELE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Stilizarea</dc:title>
  <dc:creator>User</dc:creator>
  <cp:lastModifiedBy>User</cp:lastModifiedBy>
  <cp:revision>6</cp:revision>
  <dcterms:created xsi:type="dcterms:W3CDTF">2020-05-04T06:42:23Z</dcterms:created>
  <dcterms:modified xsi:type="dcterms:W3CDTF">2020-05-04T20:25:16Z</dcterms:modified>
</cp:coreProperties>
</file>